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2" r:id="rId1"/>
  </p:sldMasterIdLst>
  <p:sldIdLst>
    <p:sldId id="273" r:id="rId2"/>
    <p:sldId id="283" r:id="rId3"/>
    <p:sldId id="279" r:id="rId4"/>
    <p:sldId id="280" r:id="rId5"/>
    <p:sldId id="281" r:id="rId6"/>
    <p:sldId id="277" r:id="rId7"/>
    <p:sldId id="275" r:id="rId8"/>
    <p:sldId id="278" r:id="rId9"/>
    <p:sldId id="264" r:id="rId10"/>
  </p:sldIdLst>
  <p:sldSz cx="17387888" cy="10907713"/>
  <p:notesSz cx="9144000" cy="6858000"/>
  <p:defaultTextStyle>
    <a:defPPr>
      <a:defRPr lang="ko-KR"/>
    </a:defPPr>
    <a:lvl1pPr marL="0" algn="l" defTabSz="1081824" rtl="0" eaLnBrk="1" latinLnBrk="1" hangingPunct="1">
      <a:defRPr sz="2129" kern="1200">
        <a:solidFill>
          <a:schemeClr val="tx1"/>
        </a:solidFill>
        <a:latin typeface="+mn-lt"/>
        <a:ea typeface="+mn-ea"/>
        <a:cs typeface="+mn-cs"/>
      </a:defRPr>
    </a:lvl1pPr>
    <a:lvl2pPr marL="540910" algn="l" defTabSz="1081824" rtl="0" eaLnBrk="1" latinLnBrk="1" hangingPunct="1">
      <a:defRPr sz="2129" kern="1200">
        <a:solidFill>
          <a:schemeClr val="tx1"/>
        </a:solidFill>
        <a:latin typeface="+mn-lt"/>
        <a:ea typeface="+mn-ea"/>
        <a:cs typeface="+mn-cs"/>
      </a:defRPr>
    </a:lvl2pPr>
    <a:lvl3pPr marL="1081824" algn="l" defTabSz="1081824" rtl="0" eaLnBrk="1" latinLnBrk="1" hangingPunct="1">
      <a:defRPr sz="2129" kern="1200">
        <a:solidFill>
          <a:schemeClr val="tx1"/>
        </a:solidFill>
        <a:latin typeface="+mn-lt"/>
        <a:ea typeface="+mn-ea"/>
        <a:cs typeface="+mn-cs"/>
      </a:defRPr>
    </a:lvl3pPr>
    <a:lvl4pPr marL="1622740" algn="l" defTabSz="1081824" rtl="0" eaLnBrk="1" latinLnBrk="1" hangingPunct="1">
      <a:defRPr sz="2129" kern="1200">
        <a:solidFill>
          <a:schemeClr val="tx1"/>
        </a:solidFill>
        <a:latin typeface="+mn-lt"/>
        <a:ea typeface="+mn-ea"/>
        <a:cs typeface="+mn-cs"/>
      </a:defRPr>
    </a:lvl4pPr>
    <a:lvl5pPr marL="2163652" algn="l" defTabSz="1081824" rtl="0" eaLnBrk="1" latinLnBrk="1" hangingPunct="1">
      <a:defRPr sz="2129" kern="1200">
        <a:solidFill>
          <a:schemeClr val="tx1"/>
        </a:solidFill>
        <a:latin typeface="+mn-lt"/>
        <a:ea typeface="+mn-ea"/>
        <a:cs typeface="+mn-cs"/>
      </a:defRPr>
    </a:lvl5pPr>
    <a:lvl6pPr marL="2704569" algn="l" defTabSz="1081824" rtl="0" eaLnBrk="1" latinLnBrk="1" hangingPunct="1">
      <a:defRPr sz="2129" kern="1200">
        <a:solidFill>
          <a:schemeClr val="tx1"/>
        </a:solidFill>
        <a:latin typeface="+mn-lt"/>
        <a:ea typeface="+mn-ea"/>
        <a:cs typeface="+mn-cs"/>
      </a:defRPr>
    </a:lvl6pPr>
    <a:lvl7pPr marL="3245477" algn="l" defTabSz="1081824" rtl="0" eaLnBrk="1" latinLnBrk="1" hangingPunct="1">
      <a:defRPr sz="2129" kern="1200">
        <a:solidFill>
          <a:schemeClr val="tx1"/>
        </a:solidFill>
        <a:latin typeface="+mn-lt"/>
        <a:ea typeface="+mn-ea"/>
        <a:cs typeface="+mn-cs"/>
      </a:defRPr>
    </a:lvl7pPr>
    <a:lvl8pPr marL="3786389" algn="l" defTabSz="1081824" rtl="0" eaLnBrk="1" latinLnBrk="1" hangingPunct="1">
      <a:defRPr sz="2129" kern="1200">
        <a:solidFill>
          <a:schemeClr val="tx1"/>
        </a:solidFill>
        <a:latin typeface="+mn-lt"/>
        <a:ea typeface="+mn-ea"/>
        <a:cs typeface="+mn-cs"/>
      </a:defRPr>
    </a:lvl8pPr>
    <a:lvl9pPr marL="4327306" algn="l" defTabSz="1081824" rtl="0" eaLnBrk="1" latinLnBrk="1" hangingPunct="1">
      <a:defRPr sz="21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477" userDrawn="1">
          <p15:clr>
            <a:srgbClr val="A4A3A4"/>
          </p15:clr>
        </p15:guide>
        <p15:guide id="2" orient="horz" pos="34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669D"/>
    <a:srgbClr val="004049"/>
    <a:srgbClr val="2CA91B"/>
    <a:srgbClr val="FA0ECD"/>
    <a:srgbClr val="A1D4FF"/>
    <a:srgbClr val="DBAB71"/>
    <a:srgbClr val="6B9983"/>
    <a:srgbClr val="FF69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8" autoAdjust="0"/>
    <p:restoredTop sz="94660"/>
  </p:normalViewPr>
  <p:slideViewPr>
    <p:cSldViewPr snapToGrid="0">
      <p:cViewPr varScale="1">
        <p:scale>
          <a:sx n="67" d="100"/>
          <a:sy n="67" d="100"/>
        </p:scale>
        <p:origin x="120" y="216"/>
      </p:cViewPr>
      <p:guideLst>
        <p:guide pos="5477"/>
        <p:guide orient="horz"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73486" y="1785129"/>
            <a:ext cx="13040916" cy="3797500"/>
          </a:xfrm>
        </p:spPr>
        <p:txBody>
          <a:bodyPr anchor="b"/>
          <a:lstStyle>
            <a:lvl1pPr algn="ctr">
              <a:defRPr sz="855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3486" y="5729075"/>
            <a:ext cx="13040916" cy="2633505"/>
          </a:xfrm>
        </p:spPr>
        <p:txBody>
          <a:bodyPr/>
          <a:lstStyle>
            <a:lvl1pPr marL="0" indent="0" algn="ctr">
              <a:buNone/>
              <a:defRPr sz="3423"/>
            </a:lvl1pPr>
            <a:lvl2pPr marL="652059" indent="0" algn="ctr">
              <a:buNone/>
              <a:defRPr sz="2852"/>
            </a:lvl2pPr>
            <a:lvl3pPr marL="1304117" indent="0" algn="ctr">
              <a:buNone/>
              <a:defRPr sz="2567"/>
            </a:lvl3pPr>
            <a:lvl4pPr marL="1956176" indent="0" algn="ctr">
              <a:buNone/>
              <a:defRPr sz="2282"/>
            </a:lvl4pPr>
            <a:lvl5pPr marL="2608235" indent="0" algn="ctr">
              <a:buNone/>
              <a:defRPr sz="2282"/>
            </a:lvl5pPr>
            <a:lvl6pPr marL="3260293" indent="0" algn="ctr">
              <a:buNone/>
              <a:defRPr sz="2282"/>
            </a:lvl6pPr>
            <a:lvl7pPr marL="3912352" indent="0" algn="ctr">
              <a:buNone/>
              <a:defRPr sz="2282"/>
            </a:lvl7pPr>
            <a:lvl8pPr marL="4564410" indent="0" algn="ctr">
              <a:buNone/>
              <a:defRPr sz="2282"/>
            </a:lvl8pPr>
            <a:lvl9pPr marL="5216469" indent="0" algn="ctr">
              <a:buNone/>
              <a:defRPr sz="2282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50A6-C059-4695-891D-560C6FDB0C16}" type="datetimeFigureOut">
              <a:rPr lang="ko-KR" altLang="en-US" smtClean="0"/>
              <a:t>2023-08-21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6945-0E5F-4CA1-BA59-BCA0C35FF2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446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50A6-C059-4695-891D-560C6FDB0C16}" type="datetimeFigureOut">
              <a:rPr lang="ko-KR" altLang="en-US" smtClean="0"/>
              <a:t>2023-08-21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6945-0E5F-4CA1-BA59-BCA0C35FF2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2569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43208" y="580735"/>
            <a:ext cx="3749263" cy="9243783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5418" y="580735"/>
            <a:ext cx="11030441" cy="924378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50A6-C059-4695-891D-560C6FDB0C16}" type="datetimeFigureOut">
              <a:rPr lang="ko-KR" altLang="en-US" smtClean="0"/>
              <a:t>2023-08-21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6945-0E5F-4CA1-BA59-BCA0C35FF2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8349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5B64CFC2-9CCA-19E8-551B-5A0F5982B9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9071" y="602834"/>
            <a:ext cx="2006947" cy="62411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13420" y="3433950"/>
            <a:ext cx="6788718" cy="662425"/>
          </a:xfrm>
        </p:spPr>
        <p:txBody>
          <a:bodyPr wrap="none" lIns="0" tIns="0" rIns="0" bIns="0" anchor="t" anchorCtr="0">
            <a:spAutoFit/>
          </a:bodyPr>
          <a:lstStyle>
            <a:lvl1pPr algn="l">
              <a:defRPr sz="4783" b="0">
                <a:solidFill>
                  <a:srgbClr val="353535"/>
                </a:solidFill>
                <a:latin typeface="맑은 고딕 bold" panose="020B0803020000020004" pitchFamily="50" charset="-127"/>
                <a:ea typeface="맑은 고딕 bold" panose="020B0803020000020004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3419" y="6348843"/>
            <a:ext cx="922625" cy="313676"/>
          </a:xfrm>
        </p:spPr>
        <p:txBody>
          <a:bodyPr wrap="none" lIns="0" tIns="0" rIns="0" bIns="0">
            <a:spAutoFit/>
          </a:bodyPr>
          <a:lstStyle>
            <a:lvl1pPr marL="0" indent="0" algn="l">
              <a:buNone/>
              <a:defRPr sz="2265" b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575405" indent="0" algn="ctr">
              <a:buNone/>
              <a:defRPr sz="2517"/>
            </a:lvl2pPr>
            <a:lvl3pPr marL="1150809" indent="0" algn="ctr">
              <a:buNone/>
              <a:defRPr sz="2265"/>
            </a:lvl3pPr>
            <a:lvl4pPr marL="1726215" indent="0" algn="ctr">
              <a:buNone/>
              <a:defRPr sz="2014"/>
            </a:lvl4pPr>
            <a:lvl5pPr marL="2301620" indent="0" algn="ctr">
              <a:buNone/>
              <a:defRPr sz="2014"/>
            </a:lvl5pPr>
            <a:lvl6pPr marL="2877024" indent="0" algn="ctr">
              <a:buNone/>
              <a:defRPr sz="2014"/>
            </a:lvl6pPr>
            <a:lvl7pPr marL="3452429" indent="0" algn="ctr">
              <a:buNone/>
              <a:defRPr sz="2014"/>
            </a:lvl7pPr>
            <a:lvl8pPr marL="4027835" indent="0" algn="ctr">
              <a:buNone/>
              <a:defRPr sz="2014"/>
            </a:lvl8pPr>
            <a:lvl9pPr marL="4603239" indent="0" algn="ctr">
              <a:buNone/>
              <a:defRPr sz="2014"/>
            </a:lvl9pPr>
          </a:lstStyle>
          <a:p>
            <a:r>
              <a:rPr lang="en-US"/>
              <a:t>ver. 0.1</a:t>
            </a:r>
            <a:endParaRPr lang="en-US" dirty="0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4EA1553-D6DD-4166-78A1-7838FF1BFFF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921662" y="8968566"/>
            <a:ext cx="900888" cy="209160"/>
          </a:xfrm>
        </p:spPr>
        <p:txBody>
          <a:bodyPr wrap="none" lIns="0" tIns="0" rIns="0" bIns="0">
            <a:spAutoFit/>
          </a:bodyPr>
          <a:lstStyle>
            <a:lvl1pPr marL="0" indent="0" algn="r">
              <a:buNone/>
              <a:defRPr sz="1510">
                <a:solidFill>
                  <a:srgbClr val="353535"/>
                </a:solidFill>
              </a:defRPr>
            </a:lvl1pPr>
          </a:lstStyle>
          <a:p>
            <a:pPr lvl="0"/>
            <a:r>
              <a:rPr lang="en-US" altLang="ko-KR"/>
              <a:t>2022-08-07</a:t>
            </a:r>
            <a:endParaRPr lang="ko-KR" altLang="en-US"/>
          </a:p>
        </p:txBody>
      </p:sp>
      <p:sp>
        <p:nvSpPr>
          <p:cNvPr id="13" name="텍스트 개체 틀 3">
            <a:extLst>
              <a:ext uri="{FF2B5EF4-FFF2-40B4-BE49-F238E27FC236}">
                <a16:creationId xmlns:a16="http://schemas.microsoft.com/office/drawing/2014/main" id="{B824B73E-B09A-BF27-1F5A-9CA8DD1A18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092460" y="9604848"/>
            <a:ext cx="1730089" cy="209160"/>
          </a:xfrm>
        </p:spPr>
        <p:txBody>
          <a:bodyPr wrap="none" lIns="0" tIns="0" rIns="0" bIns="0">
            <a:spAutoFit/>
          </a:bodyPr>
          <a:lstStyle>
            <a:lvl1pPr marL="0" indent="0" algn="r">
              <a:buNone/>
              <a:defRPr sz="1510">
                <a:solidFill>
                  <a:srgbClr val="353535"/>
                </a:solidFill>
                <a:latin typeface="맑은 고딕 bold" panose="020B0803020000020004" pitchFamily="50" charset="-127"/>
                <a:ea typeface="맑은 고딕 bold" panose="020B0803020000020004" pitchFamily="50" charset="-127"/>
              </a:defRPr>
            </a:lvl1pPr>
          </a:lstStyle>
          <a:p>
            <a:pPr lvl="0"/>
            <a:r>
              <a:rPr lang="en-US" altLang="ko-KR"/>
              <a:t>DT</a:t>
            </a:r>
            <a:r>
              <a:rPr lang="ko-KR" altLang="en-US"/>
              <a:t>추진실 </a:t>
            </a:r>
            <a:r>
              <a:rPr lang="en-US" altLang="ko-KR"/>
              <a:t>CX</a:t>
            </a:r>
            <a:r>
              <a:rPr lang="ko-KR" altLang="en-US"/>
              <a:t>혁신팀</a:t>
            </a:r>
          </a:p>
        </p:txBody>
      </p:sp>
      <p:sp>
        <p:nvSpPr>
          <p:cNvPr id="18" name="텍스트 개체 틀 17">
            <a:extLst>
              <a:ext uri="{FF2B5EF4-FFF2-40B4-BE49-F238E27FC236}">
                <a16:creationId xmlns:a16="http://schemas.microsoft.com/office/drawing/2014/main" id="{16DD83BD-1ED2-5CE2-7A65-E20AF1A2CAD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3991" y="4528574"/>
            <a:ext cx="7006827" cy="880535"/>
          </a:xfrm>
          <a:solidFill>
            <a:srgbClr val="36CA0E"/>
          </a:solidFill>
        </p:spPr>
        <p:txBody>
          <a:bodyPr wrap="none" lIns="108000" tIns="108000" rIns="108000" bIns="108000">
            <a:spAutoFit/>
          </a:bodyPr>
          <a:lstStyle>
            <a:lvl1pPr marL="0" indent="0">
              <a:buNone/>
              <a:defRPr sz="4783">
                <a:solidFill>
                  <a:schemeClr val="bg1"/>
                </a:solidFill>
                <a:latin typeface="맑은 고딕 bold" panose="020B0803020000020004" pitchFamily="50" charset="-127"/>
                <a:ea typeface="맑은 고딕 bold" panose="020B0803020000020004" pitchFamily="50" charset="-127"/>
              </a:defRPr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4BC58BC9-0E39-192A-C621-8A01C4F6DC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2525"/>
          <a:stretch/>
        </p:blipFill>
        <p:spPr>
          <a:xfrm>
            <a:off x="9868803" y="1112034"/>
            <a:ext cx="7519086" cy="812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493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50A6-C059-4695-891D-560C6FDB0C16}" type="datetimeFigureOut">
              <a:rPr lang="ko-KR" altLang="en-US" smtClean="0"/>
              <a:t>2023-08-21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6945-0E5F-4CA1-BA59-BCA0C35FF2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5239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6361" y="2719355"/>
            <a:ext cx="14997053" cy="4537305"/>
          </a:xfrm>
        </p:spPr>
        <p:txBody>
          <a:bodyPr anchor="b"/>
          <a:lstStyle>
            <a:lvl1pPr>
              <a:defRPr sz="855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6361" y="7299585"/>
            <a:ext cx="14997053" cy="2386061"/>
          </a:xfrm>
        </p:spPr>
        <p:txBody>
          <a:bodyPr/>
          <a:lstStyle>
            <a:lvl1pPr marL="0" indent="0">
              <a:buNone/>
              <a:defRPr sz="3423">
                <a:solidFill>
                  <a:schemeClr val="tx1">
                    <a:tint val="75000"/>
                  </a:schemeClr>
                </a:solidFill>
              </a:defRPr>
            </a:lvl1pPr>
            <a:lvl2pPr marL="652059" indent="0">
              <a:buNone/>
              <a:defRPr sz="2852">
                <a:solidFill>
                  <a:schemeClr val="tx1">
                    <a:tint val="75000"/>
                  </a:schemeClr>
                </a:solidFill>
              </a:defRPr>
            </a:lvl2pPr>
            <a:lvl3pPr marL="1304117" indent="0">
              <a:buNone/>
              <a:defRPr sz="2567">
                <a:solidFill>
                  <a:schemeClr val="tx1">
                    <a:tint val="75000"/>
                  </a:schemeClr>
                </a:solidFill>
              </a:defRPr>
            </a:lvl3pPr>
            <a:lvl4pPr marL="1956176" indent="0">
              <a:buNone/>
              <a:defRPr sz="2282">
                <a:solidFill>
                  <a:schemeClr val="tx1">
                    <a:tint val="75000"/>
                  </a:schemeClr>
                </a:solidFill>
              </a:defRPr>
            </a:lvl4pPr>
            <a:lvl5pPr marL="2608235" indent="0">
              <a:buNone/>
              <a:defRPr sz="2282">
                <a:solidFill>
                  <a:schemeClr val="tx1">
                    <a:tint val="75000"/>
                  </a:schemeClr>
                </a:solidFill>
              </a:defRPr>
            </a:lvl5pPr>
            <a:lvl6pPr marL="3260293" indent="0">
              <a:buNone/>
              <a:defRPr sz="2282">
                <a:solidFill>
                  <a:schemeClr val="tx1">
                    <a:tint val="75000"/>
                  </a:schemeClr>
                </a:solidFill>
              </a:defRPr>
            </a:lvl6pPr>
            <a:lvl7pPr marL="3912352" indent="0">
              <a:buNone/>
              <a:defRPr sz="2282">
                <a:solidFill>
                  <a:schemeClr val="tx1">
                    <a:tint val="75000"/>
                  </a:schemeClr>
                </a:solidFill>
              </a:defRPr>
            </a:lvl7pPr>
            <a:lvl8pPr marL="4564410" indent="0">
              <a:buNone/>
              <a:defRPr sz="2282">
                <a:solidFill>
                  <a:schemeClr val="tx1">
                    <a:tint val="75000"/>
                  </a:schemeClr>
                </a:solidFill>
              </a:defRPr>
            </a:lvl8pPr>
            <a:lvl9pPr marL="5216469" indent="0">
              <a:buNone/>
              <a:defRPr sz="22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50A6-C059-4695-891D-560C6FDB0C16}" type="datetimeFigureOut">
              <a:rPr lang="ko-KR" altLang="en-US" smtClean="0"/>
              <a:t>2023-08-21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6945-0E5F-4CA1-BA59-BCA0C35FF2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2290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5418" y="2903673"/>
            <a:ext cx="7389852" cy="692084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02619" y="2903673"/>
            <a:ext cx="7389852" cy="692084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50A6-C059-4695-891D-560C6FDB0C16}" type="datetimeFigureOut">
              <a:rPr lang="ko-KR" altLang="en-US" smtClean="0"/>
              <a:t>2023-08-21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6945-0E5F-4CA1-BA59-BCA0C35FF2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4162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682" y="580736"/>
            <a:ext cx="14997053" cy="210832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7683" y="2673905"/>
            <a:ext cx="7355891" cy="1310440"/>
          </a:xfrm>
        </p:spPr>
        <p:txBody>
          <a:bodyPr anchor="b"/>
          <a:lstStyle>
            <a:lvl1pPr marL="0" indent="0">
              <a:buNone/>
              <a:defRPr sz="3423" b="1"/>
            </a:lvl1pPr>
            <a:lvl2pPr marL="652059" indent="0">
              <a:buNone/>
              <a:defRPr sz="2852" b="1"/>
            </a:lvl2pPr>
            <a:lvl3pPr marL="1304117" indent="0">
              <a:buNone/>
              <a:defRPr sz="2567" b="1"/>
            </a:lvl3pPr>
            <a:lvl4pPr marL="1956176" indent="0">
              <a:buNone/>
              <a:defRPr sz="2282" b="1"/>
            </a:lvl4pPr>
            <a:lvl5pPr marL="2608235" indent="0">
              <a:buNone/>
              <a:defRPr sz="2282" b="1"/>
            </a:lvl5pPr>
            <a:lvl6pPr marL="3260293" indent="0">
              <a:buNone/>
              <a:defRPr sz="2282" b="1"/>
            </a:lvl6pPr>
            <a:lvl7pPr marL="3912352" indent="0">
              <a:buNone/>
              <a:defRPr sz="2282" b="1"/>
            </a:lvl7pPr>
            <a:lvl8pPr marL="4564410" indent="0">
              <a:buNone/>
              <a:defRPr sz="2282" b="1"/>
            </a:lvl8pPr>
            <a:lvl9pPr marL="5216469" indent="0">
              <a:buNone/>
              <a:defRPr sz="2282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97683" y="3984345"/>
            <a:ext cx="7355891" cy="586037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802618" y="2673905"/>
            <a:ext cx="7392117" cy="1310440"/>
          </a:xfrm>
        </p:spPr>
        <p:txBody>
          <a:bodyPr anchor="b"/>
          <a:lstStyle>
            <a:lvl1pPr marL="0" indent="0">
              <a:buNone/>
              <a:defRPr sz="3423" b="1"/>
            </a:lvl1pPr>
            <a:lvl2pPr marL="652059" indent="0">
              <a:buNone/>
              <a:defRPr sz="2852" b="1"/>
            </a:lvl2pPr>
            <a:lvl3pPr marL="1304117" indent="0">
              <a:buNone/>
              <a:defRPr sz="2567" b="1"/>
            </a:lvl3pPr>
            <a:lvl4pPr marL="1956176" indent="0">
              <a:buNone/>
              <a:defRPr sz="2282" b="1"/>
            </a:lvl4pPr>
            <a:lvl5pPr marL="2608235" indent="0">
              <a:buNone/>
              <a:defRPr sz="2282" b="1"/>
            </a:lvl5pPr>
            <a:lvl6pPr marL="3260293" indent="0">
              <a:buNone/>
              <a:defRPr sz="2282" b="1"/>
            </a:lvl6pPr>
            <a:lvl7pPr marL="3912352" indent="0">
              <a:buNone/>
              <a:defRPr sz="2282" b="1"/>
            </a:lvl7pPr>
            <a:lvl8pPr marL="4564410" indent="0">
              <a:buNone/>
              <a:defRPr sz="2282" b="1"/>
            </a:lvl8pPr>
            <a:lvl9pPr marL="5216469" indent="0">
              <a:buNone/>
              <a:defRPr sz="2282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802618" y="3984345"/>
            <a:ext cx="7392117" cy="586037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50A6-C059-4695-891D-560C6FDB0C16}" type="datetimeFigureOut">
              <a:rPr lang="ko-KR" altLang="en-US" smtClean="0"/>
              <a:t>2023-08-21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6945-0E5F-4CA1-BA59-BCA0C35FF2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2838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50A6-C059-4695-891D-560C6FDB0C16}" type="datetimeFigureOut">
              <a:rPr lang="ko-KR" altLang="en-US" smtClean="0"/>
              <a:t>2023-08-21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6945-0E5F-4CA1-BA59-BCA0C35FF2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853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50A6-C059-4695-891D-560C6FDB0C16}" type="datetimeFigureOut">
              <a:rPr lang="ko-KR" altLang="en-US" smtClean="0"/>
              <a:t>2023-08-21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6945-0E5F-4CA1-BA59-BCA0C35FF2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3532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683" y="727181"/>
            <a:ext cx="5608046" cy="2545133"/>
          </a:xfrm>
        </p:spPr>
        <p:txBody>
          <a:bodyPr anchor="b"/>
          <a:lstStyle>
            <a:lvl1pPr>
              <a:defRPr sz="456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2117" y="1570509"/>
            <a:ext cx="8802618" cy="7751546"/>
          </a:xfrm>
        </p:spPr>
        <p:txBody>
          <a:bodyPr/>
          <a:lstStyle>
            <a:lvl1pPr>
              <a:defRPr sz="4564"/>
            </a:lvl1pPr>
            <a:lvl2pPr>
              <a:defRPr sz="3993"/>
            </a:lvl2pPr>
            <a:lvl3pPr>
              <a:defRPr sz="3423"/>
            </a:lvl3pPr>
            <a:lvl4pPr>
              <a:defRPr sz="2852"/>
            </a:lvl4pPr>
            <a:lvl5pPr>
              <a:defRPr sz="2852"/>
            </a:lvl5pPr>
            <a:lvl6pPr>
              <a:defRPr sz="2852"/>
            </a:lvl6pPr>
            <a:lvl7pPr>
              <a:defRPr sz="2852"/>
            </a:lvl7pPr>
            <a:lvl8pPr>
              <a:defRPr sz="2852"/>
            </a:lvl8pPr>
            <a:lvl9pPr>
              <a:defRPr sz="2852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7683" y="3272314"/>
            <a:ext cx="5608046" cy="6062366"/>
          </a:xfrm>
        </p:spPr>
        <p:txBody>
          <a:bodyPr/>
          <a:lstStyle>
            <a:lvl1pPr marL="0" indent="0">
              <a:buNone/>
              <a:defRPr sz="2282"/>
            </a:lvl1pPr>
            <a:lvl2pPr marL="652059" indent="0">
              <a:buNone/>
              <a:defRPr sz="1997"/>
            </a:lvl2pPr>
            <a:lvl3pPr marL="1304117" indent="0">
              <a:buNone/>
              <a:defRPr sz="1711"/>
            </a:lvl3pPr>
            <a:lvl4pPr marL="1956176" indent="0">
              <a:buNone/>
              <a:defRPr sz="1426"/>
            </a:lvl4pPr>
            <a:lvl5pPr marL="2608235" indent="0">
              <a:buNone/>
              <a:defRPr sz="1426"/>
            </a:lvl5pPr>
            <a:lvl6pPr marL="3260293" indent="0">
              <a:buNone/>
              <a:defRPr sz="1426"/>
            </a:lvl6pPr>
            <a:lvl7pPr marL="3912352" indent="0">
              <a:buNone/>
              <a:defRPr sz="1426"/>
            </a:lvl7pPr>
            <a:lvl8pPr marL="4564410" indent="0">
              <a:buNone/>
              <a:defRPr sz="1426"/>
            </a:lvl8pPr>
            <a:lvl9pPr marL="5216469" indent="0">
              <a:buNone/>
              <a:defRPr sz="1426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50A6-C059-4695-891D-560C6FDB0C16}" type="datetimeFigureOut">
              <a:rPr lang="ko-KR" altLang="en-US" smtClean="0"/>
              <a:t>2023-08-21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6945-0E5F-4CA1-BA59-BCA0C35FF2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2087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683" y="727181"/>
            <a:ext cx="5608046" cy="2545133"/>
          </a:xfrm>
        </p:spPr>
        <p:txBody>
          <a:bodyPr anchor="b"/>
          <a:lstStyle>
            <a:lvl1pPr>
              <a:defRPr sz="456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92117" y="1570509"/>
            <a:ext cx="8802618" cy="7751546"/>
          </a:xfrm>
        </p:spPr>
        <p:txBody>
          <a:bodyPr anchor="t"/>
          <a:lstStyle>
            <a:lvl1pPr marL="0" indent="0">
              <a:buNone/>
              <a:defRPr sz="4564"/>
            </a:lvl1pPr>
            <a:lvl2pPr marL="652059" indent="0">
              <a:buNone/>
              <a:defRPr sz="3993"/>
            </a:lvl2pPr>
            <a:lvl3pPr marL="1304117" indent="0">
              <a:buNone/>
              <a:defRPr sz="3423"/>
            </a:lvl3pPr>
            <a:lvl4pPr marL="1956176" indent="0">
              <a:buNone/>
              <a:defRPr sz="2852"/>
            </a:lvl4pPr>
            <a:lvl5pPr marL="2608235" indent="0">
              <a:buNone/>
              <a:defRPr sz="2852"/>
            </a:lvl5pPr>
            <a:lvl6pPr marL="3260293" indent="0">
              <a:buNone/>
              <a:defRPr sz="2852"/>
            </a:lvl6pPr>
            <a:lvl7pPr marL="3912352" indent="0">
              <a:buNone/>
              <a:defRPr sz="2852"/>
            </a:lvl7pPr>
            <a:lvl8pPr marL="4564410" indent="0">
              <a:buNone/>
              <a:defRPr sz="2852"/>
            </a:lvl8pPr>
            <a:lvl9pPr marL="5216469" indent="0">
              <a:buNone/>
              <a:defRPr sz="2852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7683" y="3272314"/>
            <a:ext cx="5608046" cy="6062366"/>
          </a:xfrm>
        </p:spPr>
        <p:txBody>
          <a:bodyPr/>
          <a:lstStyle>
            <a:lvl1pPr marL="0" indent="0">
              <a:buNone/>
              <a:defRPr sz="2282"/>
            </a:lvl1pPr>
            <a:lvl2pPr marL="652059" indent="0">
              <a:buNone/>
              <a:defRPr sz="1997"/>
            </a:lvl2pPr>
            <a:lvl3pPr marL="1304117" indent="0">
              <a:buNone/>
              <a:defRPr sz="1711"/>
            </a:lvl3pPr>
            <a:lvl4pPr marL="1956176" indent="0">
              <a:buNone/>
              <a:defRPr sz="1426"/>
            </a:lvl4pPr>
            <a:lvl5pPr marL="2608235" indent="0">
              <a:buNone/>
              <a:defRPr sz="1426"/>
            </a:lvl5pPr>
            <a:lvl6pPr marL="3260293" indent="0">
              <a:buNone/>
              <a:defRPr sz="1426"/>
            </a:lvl6pPr>
            <a:lvl7pPr marL="3912352" indent="0">
              <a:buNone/>
              <a:defRPr sz="1426"/>
            </a:lvl7pPr>
            <a:lvl8pPr marL="4564410" indent="0">
              <a:buNone/>
              <a:defRPr sz="1426"/>
            </a:lvl8pPr>
            <a:lvl9pPr marL="5216469" indent="0">
              <a:buNone/>
              <a:defRPr sz="1426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50A6-C059-4695-891D-560C6FDB0C16}" type="datetimeFigureOut">
              <a:rPr lang="ko-KR" altLang="en-US" smtClean="0"/>
              <a:t>2023-08-21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B6945-0E5F-4CA1-BA59-BCA0C35FF2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6448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95418" y="580736"/>
            <a:ext cx="1499705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5418" y="2903673"/>
            <a:ext cx="1499705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95417" y="10109835"/>
            <a:ext cx="3912275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250A6-C059-4695-891D-560C6FDB0C16}" type="datetimeFigureOut">
              <a:rPr lang="ko-KR" altLang="en-US" smtClean="0"/>
              <a:t>2023-08-21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59738" y="10109835"/>
            <a:ext cx="5868412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280196" y="10109835"/>
            <a:ext cx="3912275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B6945-0E5F-4CA1-BA59-BCA0C35FF2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85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00" r:id="rId12"/>
  </p:sldLayoutIdLst>
  <p:txStyles>
    <p:titleStyle>
      <a:lvl1pPr algn="l" defTabSz="1304117" rtl="0" eaLnBrk="1" latinLnBrk="1" hangingPunct="1">
        <a:lnSpc>
          <a:spcPct val="90000"/>
        </a:lnSpc>
        <a:spcBef>
          <a:spcPct val="0"/>
        </a:spcBef>
        <a:buNone/>
        <a:defRPr sz="6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6029" indent="-326029" algn="l" defTabSz="1304117" rtl="0" eaLnBrk="1" latinLnBrk="1" hangingPunct="1">
        <a:lnSpc>
          <a:spcPct val="90000"/>
        </a:lnSpc>
        <a:spcBef>
          <a:spcPts val="1426"/>
        </a:spcBef>
        <a:buFont typeface="Arial" panose="020B0604020202020204" pitchFamily="34" charset="0"/>
        <a:buChar char="•"/>
        <a:defRPr sz="3993" kern="1200">
          <a:solidFill>
            <a:schemeClr val="tx1"/>
          </a:solidFill>
          <a:latin typeface="+mn-lt"/>
          <a:ea typeface="+mn-ea"/>
          <a:cs typeface="+mn-cs"/>
        </a:defRPr>
      </a:lvl1pPr>
      <a:lvl2pPr marL="978088" indent="-326029" algn="l" defTabSz="1304117" rtl="0" eaLnBrk="1" latinLnBrk="1" hangingPunct="1">
        <a:lnSpc>
          <a:spcPct val="90000"/>
        </a:lnSpc>
        <a:spcBef>
          <a:spcPts val="713"/>
        </a:spcBef>
        <a:buFont typeface="Arial" panose="020B0604020202020204" pitchFamily="34" charset="0"/>
        <a:buChar char="•"/>
        <a:defRPr sz="3423" kern="1200">
          <a:solidFill>
            <a:schemeClr val="tx1"/>
          </a:solidFill>
          <a:latin typeface="+mn-lt"/>
          <a:ea typeface="+mn-ea"/>
          <a:cs typeface="+mn-cs"/>
        </a:defRPr>
      </a:lvl2pPr>
      <a:lvl3pPr marL="1630147" indent="-326029" algn="l" defTabSz="1304117" rtl="0" eaLnBrk="1" latinLnBrk="1" hangingPunct="1">
        <a:lnSpc>
          <a:spcPct val="90000"/>
        </a:lnSpc>
        <a:spcBef>
          <a:spcPts val="713"/>
        </a:spcBef>
        <a:buFont typeface="Arial" panose="020B0604020202020204" pitchFamily="34" charset="0"/>
        <a:buChar char="•"/>
        <a:defRPr sz="2852" kern="1200">
          <a:solidFill>
            <a:schemeClr val="tx1"/>
          </a:solidFill>
          <a:latin typeface="+mn-lt"/>
          <a:ea typeface="+mn-ea"/>
          <a:cs typeface="+mn-cs"/>
        </a:defRPr>
      </a:lvl3pPr>
      <a:lvl4pPr marL="2282205" indent="-326029" algn="l" defTabSz="1304117" rtl="0" eaLnBrk="1" latinLnBrk="1" hangingPunct="1">
        <a:lnSpc>
          <a:spcPct val="90000"/>
        </a:lnSpc>
        <a:spcBef>
          <a:spcPts val="713"/>
        </a:spcBef>
        <a:buFont typeface="Arial" panose="020B0604020202020204" pitchFamily="34" charset="0"/>
        <a:buChar char="•"/>
        <a:defRPr sz="2567" kern="1200">
          <a:solidFill>
            <a:schemeClr val="tx1"/>
          </a:solidFill>
          <a:latin typeface="+mn-lt"/>
          <a:ea typeface="+mn-ea"/>
          <a:cs typeface="+mn-cs"/>
        </a:defRPr>
      </a:lvl4pPr>
      <a:lvl5pPr marL="2934264" indent="-326029" algn="l" defTabSz="1304117" rtl="0" eaLnBrk="1" latinLnBrk="1" hangingPunct="1">
        <a:lnSpc>
          <a:spcPct val="90000"/>
        </a:lnSpc>
        <a:spcBef>
          <a:spcPts val="713"/>
        </a:spcBef>
        <a:buFont typeface="Arial" panose="020B0604020202020204" pitchFamily="34" charset="0"/>
        <a:buChar char="•"/>
        <a:defRPr sz="2567" kern="1200">
          <a:solidFill>
            <a:schemeClr val="tx1"/>
          </a:solidFill>
          <a:latin typeface="+mn-lt"/>
          <a:ea typeface="+mn-ea"/>
          <a:cs typeface="+mn-cs"/>
        </a:defRPr>
      </a:lvl5pPr>
      <a:lvl6pPr marL="3586323" indent="-326029" algn="l" defTabSz="1304117" rtl="0" eaLnBrk="1" latinLnBrk="1" hangingPunct="1">
        <a:lnSpc>
          <a:spcPct val="90000"/>
        </a:lnSpc>
        <a:spcBef>
          <a:spcPts val="713"/>
        </a:spcBef>
        <a:buFont typeface="Arial" panose="020B0604020202020204" pitchFamily="34" charset="0"/>
        <a:buChar char="•"/>
        <a:defRPr sz="2567" kern="1200">
          <a:solidFill>
            <a:schemeClr val="tx1"/>
          </a:solidFill>
          <a:latin typeface="+mn-lt"/>
          <a:ea typeface="+mn-ea"/>
          <a:cs typeface="+mn-cs"/>
        </a:defRPr>
      </a:lvl6pPr>
      <a:lvl7pPr marL="4238381" indent="-326029" algn="l" defTabSz="1304117" rtl="0" eaLnBrk="1" latinLnBrk="1" hangingPunct="1">
        <a:lnSpc>
          <a:spcPct val="90000"/>
        </a:lnSpc>
        <a:spcBef>
          <a:spcPts val="713"/>
        </a:spcBef>
        <a:buFont typeface="Arial" panose="020B0604020202020204" pitchFamily="34" charset="0"/>
        <a:buChar char="•"/>
        <a:defRPr sz="2567" kern="1200">
          <a:solidFill>
            <a:schemeClr val="tx1"/>
          </a:solidFill>
          <a:latin typeface="+mn-lt"/>
          <a:ea typeface="+mn-ea"/>
          <a:cs typeface="+mn-cs"/>
        </a:defRPr>
      </a:lvl7pPr>
      <a:lvl8pPr marL="4890440" indent="-326029" algn="l" defTabSz="1304117" rtl="0" eaLnBrk="1" latinLnBrk="1" hangingPunct="1">
        <a:lnSpc>
          <a:spcPct val="90000"/>
        </a:lnSpc>
        <a:spcBef>
          <a:spcPts val="713"/>
        </a:spcBef>
        <a:buFont typeface="Arial" panose="020B0604020202020204" pitchFamily="34" charset="0"/>
        <a:buChar char="•"/>
        <a:defRPr sz="2567" kern="1200">
          <a:solidFill>
            <a:schemeClr val="tx1"/>
          </a:solidFill>
          <a:latin typeface="+mn-lt"/>
          <a:ea typeface="+mn-ea"/>
          <a:cs typeface="+mn-cs"/>
        </a:defRPr>
      </a:lvl8pPr>
      <a:lvl9pPr marL="5542498" indent="-326029" algn="l" defTabSz="1304117" rtl="0" eaLnBrk="1" latinLnBrk="1" hangingPunct="1">
        <a:lnSpc>
          <a:spcPct val="90000"/>
        </a:lnSpc>
        <a:spcBef>
          <a:spcPts val="713"/>
        </a:spcBef>
        <a:buFont typeface="Arial" panose="020B0604020202020204" pitchFamily="34" charset="0"/>
        <a:buChar char="•"/>
        <a:defRPr sz="25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4117" rtl="0" eaLnBrk="1" latinLnBrk="1" hangingPunct="1">
        <a:defRPr sz="2567" kern="1200">
          <a:solidFill>
            <a:schemeClr val="tx1"/>
          </a:solidFill>
          <a:latin typeface="+mn-lt"/>
          <a:ea typeface="+mn-ea"/>
          <a:cs typeface="+mn-cs"/>
        </a:defRPr>
      </a:lvl1pPr>
      <a:lvl2pPr marL="652059" algn="l" defTabSz="1304117" rtl="0" eaLnBrk="1" latinLnBrk="1" hangingPunct="1">
        <a:defRPr sz="2567" kern="1200">
          <a:solidFill>
            <a:schemeClr val="tx1"/>
          </a:solidFill>
          <a:latin typeface="+mn-lt"/>
          <a:ea typeface="+mn-ea"/>
          <a:cs typeface="+mn-cs"/>
        </a:defRPr>
      </a:lvl2pPr>
      <a:lvl3pPr marL="1304117" algn="l" defTabSz="1304117" rtl="0" eaLnBrk="1" latinLnBrk="1" hangingPunct="1">
        <a:defRPr sz="2567" kern="1200">
          <a:solidFill>
            <a:schemeClr val="tx1"/>
          </a:solidFill>
          <a:latin typeface="+mn-lt"/>
          <a:ea typeface="+mn-ea"/>
          <a:cs typeface="+mn-cs"/>
        </a:defRPr>
      </a:lvl3pPr>
      <a:lvl4pPr marL="1956176" algn="l" defTabSz="1304117" rtl="0" eaLnBrk="1" latinLnBrk="1" hangingPunct="1">
        <a:defRPr sz="2567" kern="1200">
          <a:solidFill>
            <a:schemeClr val="tx1"/>
          </a:solidFill>
          <a:latin typeface="+mn-lt"/>
          <a:ea typeface="+mn-ea"/>
          <a:cs typeface="+mn-cs"/>
        </a:defRPr>
      </a:lvl4pPr>
      <a:lvl5pPr marL="2608235" algn="l" defTabSz="1304117" rtl="0" eaLnBrk="1" latinLnBrk="1" hangingPunct="1">
        <a:defRPr sz="2567" kern="1200">
          <a:solidFill>
            <a:schemeClr val="tx1"/>
          </a:solidFill>
          <a:latin typeface="+mn-lt"/>
          <a:ea typeface="+mn-ea"/>
          <a:cs typeface="+mn-cs"/>
        </a:defRPr>
      </a:lvl5pPr>
      <a:lvl6pPr marL="3260293" algn="l" defTabSz="1304117" rtl="0" eaLnBrk="1" latinLnBrk="1" hangingPunct="1">
        <a:defRPr sz="2567" kern="1200">
          <a:solidFill>
            <a:schemeClr val="tx1"/>
          </a:solidFill>
          <a:latin typeface="+mn-lt"/>
          <a:ea typeface="+mn-ea"/>
          <a:cs typeface="+mn-cs"/>
        </a:defRPr>
      </a:lvl6pPr>
      <a:lvl7pPr marL="3912352" algn="l" defTabSz="1304117" rtl="0" eaLnBrk="1" latinLnBrk="1" hangingPunct="1">
        <a:defRPr sz="2567" kern="1200">
          <a:solidFill>
            <a:schemeClr val="tx1"/>
          </a:solidFill>
          <a:latin typeface="+mn-lt"/>
          <a:ea typeface="+mn-ea"/>
          <a:cs typeface="+mn-cs"/>
        </a:defRPr>
      </a:lvl7pPr>
      <a:lvl8pPr marL="4564410" algn="l" defTabSz="1304117" rtl="0" eaLnBrk="1" latinLnBrk="1" hangingPunct="1">
        <a:defRPr sz="2567" kern="1200">
          <a:solidFill>
            <a:schemeClr val="tx1"/>
          </a:solidFill>
          <a:latin typeface="+mn-lt"/>
          <a:ea typeface="+mn-ea"/>
          <a:cs typeface="+mn-cs"/>
        </a:defRPr>
      </a:lvl8pPr>
      <a:lvl9pPr marL="5216469" algn="l" defTabSz="1304117" rtl="0" eaLnBrk="1" latinLnBrk="1" hangingPunct="1">
        <a:defRPr sz="25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17387888" cy="1090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20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8911525" cy="1090771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020" y="0"/>
            <a:ext cx="8429868" cy="10907711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07576" y="103504"/>
            <a:ext cx="17172000" cy="1069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8490465" y="0"/>
            <a:ext cx="432000" cy="109080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0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42294" cy="1090771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028" y="0"/>
            <a:ext cx="8491860" cy="10907711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07576" y="103504"/>
            <a:ext cx="17172000" cy="1069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8490465" y="0"/>
            <a:ext cx="432000" cy="109080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80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14909600" y="5174073"/>
            <a:ext cx="614464" cy="23024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ko-KR" altLang="en-US" sz="2000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한여름</a:t>
            </a:r>
            <a:r>
              <a:rPr lang="ko-KR" altLang="en-US" sz="2793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</a:t>
            </a:r>
            <a:r>
              <a:rPr lang="ko-KR" altLang="en-US" sz="2000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지음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41154" y="1301942"/>
            <a:ext cx="2958494" cy="1670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43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수 없이 고쳐 쓴 </a:t>
            </a:r>
            <a:r>
              <a:rPr lang="ko-KR" altLang="en-US" sz="1600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글이</a:t>
            </a:r>
            <a:endParaRPr lang="en-US" altLang="ko-KR" sz="1600" dirty="0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  <a:p>
            <a:r>
              <a:rPr lang="ko-KR" altLang="en-US" sz="1443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작품으로 태어나는 고단함을 </a:t>
            </a:r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알기에 당신의 꿈이 </a:t>
            </a:r>
            <a:r>
              <a:rPr lang="ko-KR" altLang="en-US" sz="1443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책이 될 수 있도록 아낌없이 </a:t>
            </a:r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지원합니다</a:t>
            </a:r>
            <a:r>
              <a:rPr lang="en-US" altLang="ko-KR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.</a:t>
            </a:r>
          </a:p>
          <a:p>
            <a:endParaRPr lang="en-US" altLang="ko-KR" sz="1443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  <a:p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이제 기록은 책이 되기위해 </a:t>
            </a:r>
            <a:endParaRPr lang="en-US" altLang="ko-KR" sz="1443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  <a:p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여행을 시작했습니다</a:t>
            </a:r>
            <a:r>
              <a:rPr lang="en-US" altLang="ko-KR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.</a:t>
            </a:r>
            <a:endParaRPr lang="en-US" altLang="ko-KR" sz="1443" dirty="0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613341" y="1880392"/>
            <a:ext cx="3482787" cy="17543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ko-KR" altLang="en-US" sz="5400" b="1" dirty="0">
                <a:latin typeface="나눔스퀘어 네오 OTF Bold" panose="00000800000000000000" pitchFamily="50" charset="-127"/>
                <a:ea typeface="나눔스퀘어 네오 OTF Bold" panose="00000800000000000000" pitchFamily="50" charset="-127"/>
              </a:rPr>
              <a:t>내 기록은</a:t>
            </a:r>
            <a:endParaRPr lang="en-US" altLang="ko-KR" sz="5400" b="1" dirty="0">
              <a:latin typeface="나눔스퀘어 네오 OTF Bold" panose="00000800000000000000" pitchFamily="50" charset="-127"/>
              <a:ea typeface="나눔스퀘어 네오 OTF Bold" panose="00000800000000000000" pitchFamily="50" charset="-127"/>
            </a:endParaRPr>
          </a:p>
          <a:p>
            <a:pPr algn="ctr"/>
            <a:r>
              <a:rPr lang="ko-KR" altLang="en-US" sz="5400" b="1" dirty="0">
                <a:latin typeface="나눔스퀘어 네오 OTF Bold" panose="00000800000000000000" pitchFamily="50" charset="-127"/>
                <a:ea typeface="나눔스퀘어 네오 OTF Bold" panose="00000800000000000000" pitchFamily="50" charset="-127"/>
              </a:rPr>
              <a:t>책이 된다</a:t>
            </a:r>
            <a:endParaRPr lang="en-US" altLang="ko-KR" sz="5400" b="1" dirty="0">
              <a:latin typeface="나눔스퀘어 네오 OTF Bold" panose="00000800000000000000" pitchFamily="50" charset="-127"/>
              <a:ea typeface="나눔스퀘어 네오 OTF Bold" panose="00000800000000000000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8582" y="9816353"/>
            <a:ext cx="605473" cy="605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19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42294" cy="1090771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2294" y="0"/>
            <a:ext cx="8445594" cy="10907711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07576" y="103504"/>
            <a:ext cx="17172000" cy="1069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8490465" y="0"/>
            <a:ext cx="432000" cy="109080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80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14963389" y="6330520"/>
            <a:ext cx="614464" cy="23024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ko-KR" altLang="en-US" sz="200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한여름</a:t>
            </a:r>
            <a:r>
              <a:rPr lang="ko-KR" altLang="en-US" sz="279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</a:t>
            </a:r>
            <a:r>
              <a:rPr lang="ko-KR" altLang="en-US" sz="200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지음</a:t>
            </a:r>
            <a:endParaRPr lang="ko-KR" altLang="en-US" sz="2000" dirty="0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1153" y="1301942"/>
            <a:ext cx="2998835" cy="1670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43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수 없이 고쳐 쓴 </a:t>
            </a:r>
            <a:r>
              <a:rPr lang="ko-KR" altLang="en-US" sz="1600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글이</a:t>
            </a:r>
            <a:endParaRPr lang="en-US" altLang="ko-KR" sz="1600" dirty="0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  <a:p>
            <a:r>
              <a:rPr lang="ko-KR" altLang="en-US" sz="1443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작품으로 태어나는 고단함을 </a:t>
            </a:r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알기에 당신의 꿈이 </a:t>
            </a:r>
            <a:r>
              <a:rPr lang="ko-KR" altLang="en-US" sz="1443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책이 될 수 있도록 아낌없이 </a:t>
            </a:r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지원합니다</a:t>
            </a:r>
            <a:r>
              <a:rPr lang="en-US" altLang="ko-KR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.</a:t>
            </a:r>
          </a:p>
          <a:p>
            <a:endParaRPr lang="en-US" altLang="ko-KR" sz="1443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  <a:p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이제 기록은 책이 되기위해 </a:t>
            </a:r>
            <a:endParaRPr lang="en-US" altLang="ko-KR" sz="1443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  <a:p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여행을 시작했습니다</a:t>
            </a:r>
            <a:r>
              <a:rPr lang="en-US" altLang="ko-KR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.</a:t>
            </a:r>
            <a:endParaRPr lang="en-US" altLang="ko-KR" sz="1443" dirty="0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510681" y="3507485"/>
            <a:ext cx="3482787" cy="17543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ko-KR" altLang="en-US" sz="5400" b="1" dirty="0">
                <a:latin typeface="나눔스퀘어 네오 OTF Bold" panose="00000800000000000000" pitchFamily="50" charset="-127"/>
                <a:ea typeface="나눔스퀘어 네오 OTF Bold" panose="00000800000000000000" pitchFamily="50" charset="-127"/>
              </a:rPr>
              <a:t>내 기록은</a:t>
            </a:r>
            <a:endParaRPr lang="en-US" altLang="ko-KR" sz="5400" b="1" dirty="0">
              <a:latin typeface="나눔스퀘어 네오 OTF Bold" panose="00000800000000000000" pitchFamily="50" charset="-127"/>
              <a:ea typeface="나눔스퀘어 네오 OTF Bold" panose="00000800000000000000" pitchFamily="50" charset="-127"/>
            </a:endParaRPr>
          </a:p>
          <a:p>
            <a:pPr algn="ctr"/>
            <a:r>
              <a:rPr lang="ko-KR" altLang="en-US" sz="5400" b="1" dirty="0">
                <a:latin typeface="나눔스퀘어 네오 OTF Bold" panose="00000800000000000000" pitchFamily="50" charset="-127"/>
                <a:ea typeface="나눔스퀘어 네오 OTF Bold" panose="00000800000000000000" pitchFamily="50" charset="-127"/>
              </a:rPr>
              <a:t>책이 된다</a:t>
            </a:r>
            <a:endParaRPr lang="en-US" altLang="ko-KR" sz="5400" b="1" dirty="0">
              <a:latin typeface="나눔스퀘어 네오 OTF Bold" panose="00000800000000000000" pitchFamily="50" charset="-127"/>
              <a:ea typeface="나눔스퀘어 네오 OTF Bold" panose="00000800000000000000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9474" y="9816353"/>
            <a:ext cx="543689" cy="605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09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42294" cy="1090771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2294" y="0"/>
            <a:ext cx="8445593" cy="10907711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07576" y="103504"/>
            <a:ext cx="17172000" cy="1069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8490465" y="0"/>
            <a:ext cx="432000" cy="109080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80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1153" y="1301942"/>
            <a:ext cx="3025729" cy="1670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43" dirty="0">
                <a:solidFill>
                  <a:schemeClr val="bg1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수 없이 고쳐 쓴 </a:t>
            </a:r>
            <a:r>
              <a:rPr lang="ko-KR" altLang="en-US" sz="1600" dirty="0">
                <a:solidFill>
                  <a:schemeClr val="bg1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글이</a:t>
            </a:r>
            <a:endParaRPr lang="en-US" altLang="ko-KR" sz="1600" dirty="0">
              <a:solidFill>
                <a:schemeClr val="bg1"/>
              </a:solidFill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  <a:p>
            <a:r>
              <a:rPr lang="ko-KR" altLang="en-US" sz="1443" dirty="0">
                <a:solidFill>
                  <a:schemeClr val="bg1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작품으로 태어나는 고단함을 </a:t>
            </a:r>
            <a:r>
              <a:rPr lang="ko-KR" altLang="en-US" sz="1443">
                <a:solidFill>
                  <a:schemeClr val="bg1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알기에 당신의 꿈이 </a:t>
            </a:r>
            <a:r>
              <a:rPr lang="ko-KR" altLang="en-US" sz="1443" dirty="0">
                <a:solidFill>
                  <a:schemeClr val="bg1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책이 될 수 있도록 아낌없이 </a:t>
            </a:r>
            <a:r>
              <a:rPr lang="ko-KR" altLang="en-US" sz="1443">
                <a:solidFill>
                  <a:schemeClr val="bg1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지원합니다</a:t>
            </a:r>
            <a:r>
              <a:rPr lang="en-US" altLang="ko-KR" sz="1443">
                <a:solidFill>
                  <a:schemeClr val="bg1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.</a:t>
            </a:r>
          </a:p>
          <a:p>
            <a:endParaRPr lang="en-US" altLang="ko-KR" sz="1443">
              <a:solidFill>
                <a:schemeClr val="bg1"/>
              </a:solidFill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  <a:p>
            <a:r>
              <a:rPr lang="ko-KR" altLang="en-US" sz="1443">
                <a:solidFill>
                  <a:schemeClr val="bg1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이제 기록은 책이 되기위해 </a:t>
            </a:r>
            <a:endParaRPr lang="en-US" altLang="ko-KR" sz="1443">
              <a:solidFill>
                <a:schemeClr val="bg1"/>
              </a:solidFill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  <a:p>
            <a:r>
              <a:rPr lang="ko-KR" altLang="en-US" sz="1443">
                <a:solidFill>
                  <a:schemeClr val="bg1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여행을 시작했습니다</a:t>
            </a:r>
            <a:r>
              <a:rPr lang="en-US" altLang="ko-KR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.</a:t>
            </a:r>
            <a:endParaRPr lang="en-US" altLang="ko-KR" sz="1443" dirty="0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8805" y="9856694"/>
            <a:ext cx="446770" cy="49754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15647705" y="7999440"/>
            <a:ext cx="614464" cy="17077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ko-KR" altLang="en-US" sz="2000">
                <a:solidFill>
                  <a:schemeClr val="bg1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한여름</a:t>
            </a:r>
            <a:r>
              <a:rPr lang="ko-KR" altLang="en-US" sz="2793">
                <a:solidFill>
                  <a:schemeClr val="bg1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</a:t>
            </a:r>
            <a:r>
              <a:rPr lang="ko-KR" altLang="en-US" sz="2000">
                <a:solidFill>
                  <a:schemeClr val="bg1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지음</a:t>
            </a:r>
            <a:endParaRPr lang="ko-KR" altLang="en-US" sz="2000" dirty="0">
              <a:solidFill>
                <a:schemeClr val="bg1"/>
              </a:solidFill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681882" y="7259217"/>
            <a:ext cx="3482787" cy="17543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ko-KR" altLang="en-US" sz="5400" b="1" dirty="0">
                <a:solidFill>
                  <a:schemeClr val="bg1"/>
                </a:solidFill>
                <a:latin typeface="나눔스퀘어 네오 OTF Bold" panose="00000800000000000000" pitchFamily="50" charset="-127"/>
                <a:ea typeface="나눔스퀘어 네오 OTF Bold" panose="00000800000000000000" pitchFamily="50" charset="-127"/>
              </a:rPr>
              <a:t>내 기록은</a:t>
            </a:r>
            <a:endParaRPr lang="en-US" altLang="ko-KR" sz="5400" b="1" dirty="0">
              <a:solidFill>
                <a:schemeClr val="bg1"/>
              </a:solidFill>
              <a:latin typeface="나눔스퀘어 네오 OTF Bold" panose="00000800000000000000" pitchFamily="50" charset="-127"/>
              <a:ea typeface="나눔스퀘어 네오 OTF Bold" panose="00000800000000000000" pitchFamily="50" charset="-127"/>
            </a:endParaRPr>
          </a:p>
          <a:p>
            <a:pPr algn="ctr"/>
            <a:r>
              <a:rPr lang="ko-KR" altLang="en-US" sz="5400" b="1" dirty="0">
                <a:solidFill>
                  <a:schemeClr val="bg1"/>
                </a:solidFill>
                <a:latin typeface="나눔스퀘어 네오 OTF Bold" panose="00000800000000000000" pitchFamily="50" charset="-127"/>
                <a:ea typeface="나눔스퀘어 네오 OTF Bold" panose="00000800000000000000" pitchFamily="50" charset="-127"/>
              </a:rPr>
              <a:t>책이 된다</a:t>
            </a:r>
            <a:endParaRPr lang="en-US" altLang="ko-KR" sz="5400" b="1" dirty="0">
              <a:solidFill>
                <a:schemeClr val="bg1"/>
              </a:solidFill>
              <a:latin typeface="나눔스퀘어 네오 OTF Bold" panose="00000800000000000000" pitchFamily="50" charset="-127"/>
              <a:ea typeface="나눔스퀘어 네오 OTF Bold" panose="00000800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3939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8928847" cy="1090771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1524" y="2"/>
            <a:ext cx="8476363" cy="10907711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07576" y="103504"/>
            <a:ext cx="17172000" cy="1069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8490465" y="0"/>
            <a:ext cx="432000" cy="109080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80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15751175" y="3809313"/>
            <a:ext cx="415498" cy="18233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ko-KR" altLang="en-US" sz="150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김교보 지음</a:t>
            </a:r>
            <a:endParaRPr lang="ko-KR" altLang="en-US" sz="1500" dirty="0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1154" y="1301942"/>
            <a:ext cx="3133306" cy="1670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43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수 없이 고쳐 쓴 </a:t>
            </a:r>
            <a:r>
              <a:rPr lang="ko-KR" altLang="en-US" sz="1600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글이</a:t>
            </a:r>
            <a:endParaRPr lang="en-US" altLang="ko-KR" sz="1600" dirty="0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  <a:p>
            <a:r>
              <a:rPr lang="ko-KR" altLang="en-US" sz="1443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작품으로 태어나는 </a:t>
            </a:r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고단함을 알기에</a:t>
            </a:r>
            <a:endParaRPr lang="en-US" altLang="ko-KR" sz="1443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  <a:p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당신의 꿈이 </a:t>
            </a:r>
            <a:r>
              <a:rPr lang="ko-KR" altLang="en-US" sz="1443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책이 될 수 있도록 아낌없이 </a:t>
            </a:r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지원합니다</a:t>
            </a:r>
            <a:r>
              <a:rPr lang="en-US" altLang="ko-KR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.</a:t>
            </a:r>
          </a:p>
          <a:p>
            <a:endParaRPr lang="en-US" altLang="ko-KR" sz="1443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  <a:p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이제 기록은 책이 되기위해 </a:t>
            </a:r>
            <a:endParaRPr lang="en-US" altLang="ko-KR" sz="1443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  <a:p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여행을 시작했습니다</a:t>
            </a:r>
            <a:r>
              <a:rPr lang="en-US" altLang="ko-KR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.</a:t>
            </a:r>
            <a:endParaRPr lang="en-US" altLang="ko-KR" sz="1443" dirty="0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28847" y="2433083"/>
            <a:ext cx="8336265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ko-KR" altLang="en-US" sz="7200" b="1" dirty="0">
                <a:latin typeface="나눔스퀘어 네오 OTF Bold" panose="00000800000000000000" pitchFamily="50" charset="-127"/>
                <a:ea typeface="나눔스퀘어 네오 OTF Bold" panose="00000800000000000000" pitchFamily="50" charset="-127"/>
              </a:rPr>
              <a:t>경영학원론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99" y="9963804"/>
            <a:ext cx="396415" cy="44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7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082008" cy="1090771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1525" y="2"/>
            <a:ext cx="8476363" cy="10907711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07576" y="103504"/>
            <a:ext cx="17172000" cy="1069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8490465" y="0"/>
            <a:ext cx="432000" cy="109080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80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80473" y="3937762"/>
            <a:ext cx="400110" cy="246533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ko-KR" altLang="en-US" sz="1400" dirty="0" err="1">
                <a:solidFill>
                  <a:srgbClr val="004049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김데코</a:t>
            </a:r>
            <a:r>
              <a:rPr lang="ko-KR" altLang="en-US" sz="1400" dirty="0">
                <a:solidFill>
                  <a:srgbClr val="004049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 지음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41153" y="1301942"/>
            <a:ext cx="5351159" cy="14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43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수 없이 고쳐 쓴 </a:t>
            </a:r>
            <a:r>
              <a:rPr lang="ko-KR" altLang="en-US" sz="1600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글이</a:t>
            </a:r>
            <a:endParaRPr lang="en-US" altLang="ko-KR" sz="1600" dirty="0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  <a:p>
            <a:r>
              <a:rPr lang="ko-KR" altLang="en-US" sz="1443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작품으로 태어나는 고단함을 </a:t>
            </a:r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알기에 당신의 꿈이 </a:t>
            </a:r>
            <a:r>
              <a:rPr lang="ko-KR" altLang="en-US" sz="1443" dirty="0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책이 될 수 있도록 아낌없이 </a:t>
            </a:r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지원합니다</a:t>
            </a:r>
            <a:r>
              <a:rPr lang="en-US" altLang="ko-KR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.</a:t>
            </a:r>
          </a:p>
          <a:p>
            <a:endParaRPr lang="en-US" altLang="ko-KR" sz="1443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  <a:p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이제 기록은 책이 되기위해 </a:t>
            </a:r>
            <a:endParaRPr lang="en-US" altLang="ko-KR" sz="1443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  <a:p>
            <a:r>
              <a:rPr lang="ko-KR" altLang="en-US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여행을 시작했습니다</a:t>
            </a:r>
            <a:r>
              <a:rPr lang="en-US" altLang="ko-KR" sz="1443"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.</a:t>
            </a:r>
            <a:endParaRPr lang="en-US" altLang="ko-KR" sz="1443" dirty="0"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766666" y="1224220"/>
            <a:ext cx="3788529" cy="21236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ko-KR" altLang="en-US" sz="4400" b="1" dirty="0">
                <a:solidFill>
                  <a:srgbClr val="004049"/>
                </a:solidFill>
                <a:latin typeface="나눔스퀘어 네오 OTF Bold" panose="00000800000000000000" pitchFamily="50" charset="-127"/>
                <a:ea typeface="나눔스퀘어 네오 OTF Bold" panose="00000800000000000000" pitchFamily="50" charset="-127"/>
              </a:rPr>
              <a:t>나만의 우주를 만들어가는 </a:t>
            </a:r>
            <a:endParaRPr lang="en-US" altLang="ko-KR" sz="4400" b="1" dirty="0">
              <a:solidFill>
                <a:srgbClr val="004049"/>
              </a:solidFill>
              <a:latin typeface="나눔스퀘어 네오 OTF Bold" panose="00000800000000000000" pitchFamily="50" charset="-127"/>
              <a:ea typeface="나눔스퀘어 네오 OTF Bold" panose="00000800000000000000" pitchFamily="50" charset="-127"/>
            </a:endParaRPr>
          </a:p>
          <a:p>
            <a:pPr algn="r"/>
            <a:r>
              <a:rPr lang="ko-KR" altLang="en-US" sz="4400" b="1" dirty="0">
                <a:solidFill>
                  <a:srgbClr val="004049"/>
                </a:solidFill>
                <a:latin typeface="나눔스퀘어 네오 OTF Bold" panose="00000800000000000000" pitchFamily="50" charset="-127"/>
                <a:ea typeface="나눔스퀘어 네오 OTF Bold" panose="00000800000000000000" pitchFamily="50" charset="-127"/>
              </a:rPr>
              <a:t>사람들에게</a:t>
            </a:r>
          </a:p>
        </p:txBody>
      </p:sp>
    </p:spTree>
    <p:extLst>
      <p:ext uri="{BB962C8B-B14F-4D97-AF65-F5344CB8AC3E}">
        <p14:creationId xmlns:p14="http://schemas.microsoft.com/office/powerpoint/2010/main" val="353806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35512" cy="1090771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020" y="2"/>
            <a:ext cx="8429868" cy="10907711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07576" y="103504"/>
            <a:ext cx="17172000" cy="1069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8490465" y="0"/>
            <a:ext cx="432000" cy="109080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80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15801487" y="8609797"/>
            <a:ext cx="430887" cy="14283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ko-KR" altLang="en-US" sz="1600">
                <a:solidFill>
                  <a:srgbClr val="004049"/>
                </a:solidFill>
                <a:latin typeface="교보 손글씨 2019" panose="02020503000000000000" pitchFamily="18" charset="-127"/>
                <a:ea typeface="교보 손글씨 2019" panose="02020503000000000000" pitchFamily="18" charset="-127"/>
              </a:rPr>
              <a:t>한여름 지음</a:t>
            </a:r>
            <a:endParaRPr lang="ko-KR" altLang="en-US" sz="1600" dirty="0">
              <a:solidFill>
                <a:srgbClr val="004049"/>
              </a:solidFill>
              <a:latin typeface="교보 손글씨 2019" panose="02020503000000000000" pitchFamily="18" charset="-127"/>
              <a:ea typeface="교보 손글씨 2019" panose="02020503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1153" y="1301942"/>
            <a:ext cx="2434059" cy="1670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43" dirty="0">
                <a:latin typeface="교보 손글씨 2019" panose="02020503000000000000" pitchFamily="18" charset="-127"/>
                <a:ea typeface="교보 손글씨 2019" panose="02020503000000000000" pitchFamily="18" charset="-127"/>
              </a:rPr>
              <a:t>수 없이 고쳐 쓴 </a:t>
            </a:r>
            <a:r>
              <a:rPr lang="ko-KR" altLang="en-US" sz="1600" dirty="0">
                <a:latin typeface="교보 손글씨 2019" panose="02020503000000000000" pitchFamily="18" charset="-127"/>
                <a:ea typeface="교보 손글씨 2019" panose="02020503000000000000" pitchFamily="18" charset="-127"/>
              </a:rPr>
              <a:t>글이</a:t>
            </a:r>
            <a:endParaRPr lang="en-US" altLang="ko-KR" sz="1600" dirty="0">
              <a:latin typeface="교보 손글씨 2019" panose="02020503000000000000" pitchFamily="18" charset="-127"/>
              <a:ea typeface="교보 손글씨 2019" panose="02020503000000000000" pitchFamily="18" charset="-127"/>
            </a:endParaRPr>
          </a:p>
          <a:p>
            <a:r>
              <a:rPr lang="ko-KR" altLang="en-US" sz="1443" dirty="0">
                <a:latin typeface="교보 손글씨 2019" panose="02020503000000000000" pitchFamily="18" charset="-127"/>
                <a:ea typeface="교보 손글씨 2019" panose="02020503000000000000" pitchFamily="18" charset="-127"/>
              </a:rPr>
              <a:t>작품으로 태어나는 고단함을 </a:t>
            </a:r>
            <a:r>
              <a:rPr lang="ko-KR" altLang="en-US" sz="1443">
                <a:latin typeface="교보 손글씨 2019" panose="02020503000000000000" pitchFamily="18" charset="-127"/>
                <a:ea typeface="교보 손글씨 2019" panose="02020503000000000000" pitchFamily="18" charset="-127"/>
              </a:rPr>
              <a:t>알기에 당신의 꿈이 </a:t>
            </a:r>
            <a:r>
              <a:rPr lang="ko-KR" altLang="en-US" sz="1443" dirty="0">
                <a:latin typeface="교보 손글씨 2019" panose="02020503000000000000" pitchFamily="18" charset="-127"/>
                <a:ea typeface="교보 손글씨 2019" panose="02020503000000000000" pitchFamily="18" charset="-127"/>
              </a:rPr>
              <a:t>책이 될 수 있도록 아낌없이 </a:t>
            </a:r>
            <a:r>
              <a:rPr lang="ko-KR" altLang="en-US" sz="1443">
                <a:latin typeface="교보 손글씨 2019" panose="02020503000000000000" pitchFamily="18" charset="-127"/>
                <a:ea typeface="교보 손글씨 2019" panose="02020503000000000000" pitchFamily="18" charset="-127"/>
              </a:rPr>
              <a:t>지원합니다</a:t>
            </a:r>
            <a:r>
              <a:rPr lang="en-US" altLang="ko-KR" sz="1443">
                <a:latin typeface="교보 손글씨 2019" panose="02020503000000000000" pitchFamily="18" charset="-127"/>
                <a:ea typeface="교보 손글씨 2019" panose="02020503000000000000" pitchFamily="18" charset="-127"/>
              </a:rPr>
              <a:t>.</a:t>
            </a:r>
          </a:p>
          <a:p>
            <a:endParaRPr lang="en-US" altLang="ko-KR" sz="1443">
              <a:latin typeface="교보 손글씨 2019" panose="02020503000000000000" pitchFamily="18" charset="-127"/>
              <a:ea typeface="교보 손글씨 2019" panose="02020503000000000000" pitchFamily="18" charset="-127"/>
            </a:endParaRPr>
          </a:p>
          <a:p>
            <a:r>
              <a:rPr lang="ko-KR" altLang="en-US" sz="1443">
                <a:latin typeface="교보 손글씨 2019" panose="02020503000000000000" pitchFamily="18" charset="-127"/>
                <a:ea typeface="교보 손글씨 2019" panose="02020503000000000000" pitchFamily="18" charset="-127"/>
              </a:rPr>
              <a:t>이제 기록은 책이 되기위해 </a:t>
            </a:r>
            <a:endParaRPr lang="en-US" altLang="ko-KR" sz="1443">
              <a:latin typeface="교보 손글씨 2019" panose="02020503000000000000" pitchFamily="18" charset="-127"/>
              <a:ea typeface="교보 손글씨 2019" panose="02020503000000000000" pitchFamily="18" charset="-127"/>
            </a:endParaRPr>
          </a:p>
          <a:p>
            <a:r>
              <a:rPr lang="ko-KR" altLang="en-US" sz="1443">
                <a:latin typeface="교보 손글씨 2019" panose="02020503000000000000" pitchFamily="18" charset="-127"/>
                <a:ea typeface="교보 손글씨 2019" panose="02020503000000000000" pitchFamily="18" charset="-127"/>
              </a:rPr>
              <a:t>여행을 시작했습니다</a:t>
            </a:r>
            <a:r>
              <a:rPr lang="en-US" altLang="ko-KR" sz="1443">
                <a:latin typeface="교보 손글씨 2019" panose="02020503000000000000" pitchFamily="18" charset="-127"/>
                <a:ea typeface="교보 손글씨 2019" panose="02020503000000000000" pitchFamily="18" charset="-127"/>
              </a:rPr>
              <a:t>.</a:t>
            </a:r>
            <a:endParaRPr lang="en-US" altLang="ko-KR" sz="1443" dirty="0">
              <a:latin typeface="교보 손글씨 2019" panose="02020503000000000000" pitchFamily="18" charset="-127"/>
              <a:ea typeface="교보 손글씨 2019" panose="02020503000000000000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11525" y="7795499"/>
            <a:ext cx="8353587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ko-KR" altLang="en-US" sz="3600" b="1" dirty="0">
                <a:solidFill>
                  <a:srgbClr val="004049"/>
                </a:solidFill>
                <a:latin typeface="나눔스퀘어 네오 OTF Bold" panose="00000800000000000000" pitchFamily="50" charset="-127"/>
                <a:ea typeface="나눔스퀘어 네오 OTF Bold" panose="00000800000000000000" pitchFamily="50" charset="-127"/>
              </a:rPr>
              <a:t>이제 기록은 책이 </a:t>
            </a:r>
            <a:r>
              <a:rPr lang="ko-KR" altLang="en-US" sz="3600" b="1" dirty="0" err="1">
                <a:solidFill>
                  <a:srgbClr val="004049"/>
                </a:solidFill>
                <a:latin typeface="나눔스퀘어 네오 OTF Bold" panose="00000800000000000000" pitchFamily="50" charset="-127"/>
                <a:ea typeface="나눔스퀘어 네오 OTF Bold" panose="00000800000000000000" pitchFamily="50" charset="-127"/>
              </a:rPr>
              <a:t>되기위해</a:t>
            </a:r>
            <a:endParaRPr lang="en-US" altLang="ko-KR" sz="3600" b="1" dirty="0">
              <a:solidFill>
                <a:srgbClr val="004049"/>
              </a:solidFill>
              <a:latin typeface="나눔스퀘어 네오 OTF Bold" panose="00000800000000000000" pitchFamily="50" charset="-127"/>
              <a:ea typeface="나눔스퀘어 네오 OTF Bold" panose="00000800000000000000" pitchFamily="50" charset="-127"/>
            </a:endParaRPr>
          </a:p>
          <a:p>
            <a:pPr algn="ctr"/>
            <a:r>
              <a:rPr lang="ko-KR" altLang="en-US" sz="3600" b="1" dirty="0">
                <a:solidFill>
                  <a:srgbClr val="004049"/>
                </a:solidFill>
                <a:latin typeface="나눔스퀘어 네오 OTF Bold" panose="00000800000000000000" pitchFamily="50" charset="-127"/>
                <a:ea typeface="나눔스퀘어 네오 OTF Bold" panose="00000800000000000000" pitchFamily="50" charset="-127"/>
              </a:rPr>
              <a:t>여행을 시작했습니다</a:t>
            </a:r>
          </a:p>
        </p:txBody>
      </p:sp>
    </p:spTree>
    <p:extLst>
      <p:ext uri="{BB962C8B-B14F-4D97-AF65-F5344CB8AC3E}">
        <p14:creationId xmlns:p14="http://schemas.microsoft.com/office/powerpoint/2010/main" val="341707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6903"/>
            <a:ext cx="17387888" cy="640081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928847" y="1094237"/>
            <a:ext cx="83640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000" b="1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책 표지</a:t>
            </a:r>
            <a:r>
              <a:rPr lang="en-US" altLang="ko-KR" sz="6000" b="1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,</a:t>
            </a:r>
            <a:r>
              <a:rPr lang="ko-KR" altLang="en-US" sz="6000" b="1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 </a:t>
            </a:r>
            <a:endParaRPr lang="en-US" altLang="ko-KR" sz="6000" b="1" dirty="0">
              <a:solidFill>
                <a:schemeClr val="bg1"/>
              </a:solidFill>
              <a:latin typeface="교보 손글씨 2021 성지영" panose="02020503000000000000" pitchFamily="18" charset="-127"/>
              <a:ea typeface="교보 손글씨 2021 성지영" panose="02020503000000000000" pitchFamily="18" charset="-127"/>
            </a:endParaRPr>
          </a:p>
          <a:p>
            <a:pPr algn="ctr"/>
            <a:r>
              <a:rPr lang="ko-KR" altLang="en-US" sz="6000" b="1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디자인 </a:t>
            </a:r>
            <a:endParaRPr lang="en-US" altLang="ko-KR" sz="6000" b="1" dirty="0">
              <a:solidFill>
                <a:schemeClr val="bg1"/>
              </a:solidFill>
              <a:latin typeface="교보 손글씨 2021 성지영" panose="02020503000000000000" pitchFamily="18" charset="-127"/>
              <a:ea typeface="교보 손글씨 2021 성지영" panose="02020503000000000000" pitchFamily="18" charset="-127"/>
            </a:endParaRPr>
          </a:p>
          <a:p>
            <a:pPr algn="ctr"/>
            <a:r>
              <a:rPr lang="ko-KR" altLang="en-US" sz="6000" b="1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연습하기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64017" y="2455841"/>
            <a:ext cx="688679" cy="3622617"/>
          </a:xfrm>
          <a:prstGeom prst="rect">
            <a:avLst/>
          </a:prstGeom>
          <a:noFill/>
        </p:spPr>
        <p:txBody>
          <a:bodyPr vert="vert" wrap="square" rtlCol="0" anchor="ctr">
            <a:noAutofit/>
          </a:bodyPr>
          <a:lstStyle/>
          <a:p>
            <a:r>
              <a:rPr lang="ko-KR" altLang="en-US" sz="2230" b="1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책 표지</a:t>
            </a:r>
            <a:r>
              <a:rPr lang="en-US" altLang="ko-KR" sz="2230" b="1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, </a:t>
            </a:r>
            <a:r>
              <a:rPr lang="ko-KR" altLang="en-US" sz="2230" b="1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디자인 연습하기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364017" y="6142917"/>
            <a:ext cx="688679" cy="1312041"/>
          </a:xfrm>
          <a:prstGeom prst="rect">
            <a:avLst/>
          </a:prstGeom>
          <a:noFill/>
        </p:spPr>
        <p:txBody>
          <a:bodyPr vert="vert" wrap="square" rtlCol="0" anchor="ctr">
            <a:noAutofit/>
          </a:bodyPr>
          <a:lstStyle/>
          <a:p>
            <a:r>
              <a:rPr lang="ko-KR" altLang="en-US" sz="1700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김데코 지음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120" y="9950181"/>
            <a:ext cx="341135" cy="379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38750" y="1904553"/>
            <a:ext cx="3598421" cy="12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37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수 없이 고쳐 쓴 글이</a:t>
            </a:r>
            <a:endParaRPr lang="en-US" altLang="ko-KR" sz="1837" dirty="0">
              <a:solidFill>
                <a:schemeClr val="bg1"/>
              </a:solidFill>
              <a:latin typeface="교보 손글씨 2021 성지영" panose="02020503000000000000" pitchFamily="18" charset="-127"/>
              <a:ea typeface="교보 손글씨 2021 성지영" panose="02020503000000000000" pitchFamily="18" charset="-127"/>
            </a:endParaRPr>
          </a:p>
          <a:p>
            <a:r>
              <a:rPr lang="ko-KR" altLang="en-US" sz="1837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작품으로 태어나는 고단함을 알기에 꿈이 책이 될 수 있도록 아낌없이 지원합니다</a:t>
            </a:r>
            <a:r>
              <a:rPr lang="en-US" altLang="ko-KR" sz="1837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.</a:t>
            </a:r>
          </a:p>
          <a:p>
            <a:r>
              <a:rPr lang="ko-KR" altLang="en-US" sz="1837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당신의 꿈이 책이 됩니다</a:t>
            </a:r>
            <a:r>
              <a:rPr lang="en-US" altLang="ko-KR" sz="1837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.</a:t>
            </a:r>
            <a:endParaRPr lang="ko-KR" altLang="en-US" sz="1837" dirty="0">
              <a:solidFill>
                <a:schemeClr val="bg1"/>
              </a:solidFill>
              <a:latin typeface="교보 손글씨 2021 성지영" panose="02020503000000000000" pitchFamily="18" charset="-127"/>
              <a:ea typeface="교보 손글씨 2021 성지영" panose="02020503000000000000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15400" y="8702719"/>
            <a:ext cx="8350624" cy="95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793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한 땀 한 땀</a:t>
            </a:r>
            <a:endParaRPr lang="en-US" altLang="ko-KR" sz="2793" dirty="0">
              <a:solidFill>
                <a:schemeClr val="bg1"/>
              </a:solidFill>
              <a:latin typeface="교보 손글씨 2021 성지영" panose="02020503000000000000" pitchFamily="18" charset="-127"/>
              <a:ea typeface="교보 손글씨 2021 성지영" panose="02020503000000000000" pitchFamily="18" charset="-127"/>
            </a:endParaRPr>
          </a:p>
          <a:p>
            <a:pPr algn="ctr"/>
            <a:r>
              <a:rPr lang="ko-KR" altLang="en-US" sz="2793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 만드는 나만의 디자인</a:t>
            </a: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7534" y="9985979"/>
            <a:ext cx="341135" cy="379901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>
            <a:off x="107576" y="103504"/>
            <a:ext cx="17172000" cy="1069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8490465" y="0"/>
            <a:ext cx="432000" cy="109080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80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15540832" y="3586542"/>
            <a:ext cx="614464" cy="246533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한여름</a:t>
            </a:r>
            <a:r>
              <a:rPr lang="ko-KR" altLang="en-US" sz="2793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 </a:t>
            </a:r>
            <a:r>
              <a:rPr lang="ko-KR" altLang="en-US" sz="2000" dirty="0">
                <a:solidFill>
                  <a:schemeClr val="bg1"/>
                </a:solidFill>
                <a:latin typeface="교보 손글씨 2021 성지영" panose="02020503000000000000" pitchFamily="18" charset="-127"/>
                <a:ea typeface="교보 손글씨 2021 성지영" panose="02020503000000000000" pitchFamily="18" charset="-127"/>
              </a:rPr>
              <a:t>지음</a:t>
            </a:r>
          </a:p>
        </p:txBody>
      </p:sp>
    </p:spTree>
    <p:extLst>
      <p:ext uri="{BB962C8B-B14F-4D97-AF65-F5344CB8AC3E}">
        <p14:creationId xmlns:p14="http://schemas.microsoft.com/office/powerpoint/2010/main" val="427804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14511</TotalTime>
  <Words>229</Words>
  <Application>Microsoft Office PowerPoint</Application>
  <PresentationFormat>사용자 지정</PresentationFormat>
  <Paragraphs>59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9" baseType="lpstr">
      <vt:lpstr>교보 손글씨 2019</vt:lpstr>
      <vt:lpstr>교보 손글씨 2021 성지영</vt:lpstr>
      <vt:lpstr>나눔스퀘어 네오 Bold</vt:lpstr>
      <vt:lpstr>나눔스퀘어 네오 OTF Bold</vt:lpstr>
      <vt:lpstr>맑은 고딕</vt:lpstr>
      <vt:lpstr>Arial</vt:lpstr>
      <vt:lpstr>Calibri</vt:lpstr>
      <vt:lpstr>Calibri Light</vt:lpstr>
      <vt:lpstr>맑은 고딕 bold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박은실</dc:creator>
  <cp:lastModifiedBy>박은실</cp:lastModifiedBy>
  <cp:revision>199</cp:revision>
  <dcterms:created xsi:type="dcterms:W3CDTF">2023-05-24T01:29:47Z</dcterms:created>
  <dcterms:modified xsi:type="dcterms:W3CDTF">2023-08-21T04:24:02Z</dcterms:modified>
</cp:coreProperties>
</file>